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4" r:id="rId9"/>
    <p:sldId id="265"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B35CA7-2CA9-4A35-9878-381CB3126269}" type="datetimeFigureOut">
              <a:rPr lang="es-ES"/>
              <a:t>03/10/2014</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A779E8-6938-4137-B4D6-420211D057C2}" type="slidenum">
              <a:rPr lang="es-ES"/>
              <a:t>‹Nº›</a:t>
            </a:fld>
            <a:endParaRPr lang="es-ES"/>
          </a:p>
        </p:txBody>
      </p:sp>
    </p:spTree>
    <p:extLst>
      <p:ext uri="{BB962C8B-B14F-4D97-AF65-F5344CB8AC3E}">
        <p14:creationId xmlns:p14="http://schemas.microsoft.com/office/powerpoint/2010/main" val="1528899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A779E8-6938-4137-B4D6-420211D057C2}" type="slidenum">
              <a:rPr lang="es-ES"/>
              <a:t>‹Nº›</a:t>
            </a:fld>
            <a:endParaRPr lang="es-ES"/>
          </a:p>
        </p:txBody>
      </p:sp>
    </p:spTree>
    <p:extLst>
      <p:ext uri="{BB962C8B-B14F-4D97-AF65-F5344CB8AC3E}">
        <p14:creationId xmlns:p14="http://schemas.microsoft.com/office/powerpoint/2010/main" val="3103098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A779E8-6938-4137-B4D6-420211D057C2}" type="slidenum">
              <a:rPr lang="es-ES"/>
              <a:t>‹Nº›</a:t>
            </a:fld>
            <a:endParaRPr lang="es-ES"/>
          </a:p>
        </p:txBody>
      </p:sp>
    </p:spTree>
    <p:extLst>
      <p:ext uri="{BB962C8B-B14F-4D97-AF65-F5344CB8AC3E}">
        <p14:creationId xmlns:p14="http://schemas.microsoft.com/office/powerpoint/2010/main" val="1634852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A779E8-6938-4137-B4D6-420211D057C2}" type="slidenum">
              <a:rPr lang="es-ES"/>
              <a:t>‹Nº›</a:t>
            </a:fld>
            <a:endParaRPr lang="es-ES"/>
          </a:p>
        </p:txBody>
      </p:sp>
    </p:spTree>
    <p:extLst>
      <p:ext uri="{BB962C8B-B14F-4D97-AF65-F5344CB8AC3E}">
        <p14:creationId xmlns:p14="http://schemas.microsoft.com/office/powerpoint/2010/main" val="3634821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A779E8-6938-4137-B4D6-420211D057C2}" type="slidenum">
              <a:rPr lang="es-ES"/>
              <a:t>‹Nº›</a:t>
            </a:fld>
            <a:endParaRPr lang="es-ES"/>
          </a:p>
        </p:txBody>
      </p:sp>
    </p:spTree>
    <p:extLst>
      <p:ext uri="{BB962C8B-B14F-4D97-AF65-F5344CB8AC3E}">
        <p14:creationId xmlns:p14="http://schemas.microsoft.com/office/powerpoint/2010/main" val="232179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EA1516B-0CEC-4464-A280-28D30D748528}" type="datetimeFigureOut">
              <a:rPr lang="es-ES" smtClean="0"/>
              <a:t>03/10/2014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EE68DD5-56F1-468C-A35E-3ADAABFD77EB}"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8EA1516B-0CEC-4464-A280-28D30D748528}" type="datetimeFigureOut">
              <a:rPr lang="es-ES" smtClean="0"/>
              <a:t>03/10/2014</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AEE68DD5-56F1-468C-A35E-3ADAABFD77EB}"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EA1516B-0CEC-4464-A280-28D30D748528}" type="datetimeFigureOut">
              <a:rPr lang="es-ES" smtClean="0"/>
              <a:t>03/10/2014</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EE68DD5-56F1-468C-A35E-3ADAABFD77EB}"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nmeda.es/anatomia/piel.html" TargetMode="External"/><Relationship Id="rId2" Type="http://schemas.openxmlformats.org/officeDocument/2006/relationships/hyperlink" Target="http://www.onmeda.es/sintomas/index.html" TargetMode="External"/><Relationship Id="rId1" Type="http://schemas.openxmlformats.org/officeDocument/2006/relationships/slideLayout" Target="../slideLayouts/slideLayout2.xml"/><Relationship Id="rId5" Type="http://schemas.openxmlformats.org/officeDocument/2006/relationships/hyperlink" Target="http://www.onmeda.es/medicamentos/principio-activo-famciclovir-J05AB09.html" TargetMode="External"/><Relationship Id="rId4" Type="http://schemas.openxmlformats.org/officeDocument/2006/relationships/hyperlink" Target="http://www.onmeda.es/medicamentos/principio-activo-aciclovir-D06BB03.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onmeda.es/anatomia/anatomia_vasos_sanguineos-venas-y-venulas-3836-5.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eosalud.com/enfermedades-transmision-sexual/herpes_embarazo.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548680"/>
            <a:ext cx="7772400" cy="1470025"/>
          </a:xfrm>
        </p:spPr>
        <p:txBody>
          <a:bodyPr>
            <a:normAutofit/>
          </a:bodyPr>
          <a:lstStyle/>
          <a:p>
            <a:r>
              <a:rPr lang="es-ES" sz="6000" dirty="0" smtClean="0"/>
              <a:t>HERPES </a:t>
            </a:r>
            <a:endParaRPr lang="es-ES" sz="6000" dirty="0"/>
          </a:p>
        </p:txBody>
      </p:sp>
      <p:sp>
        <p:nvSpPr>
          <p:cNvPr id="3" name="2 Subtítulo"/>
          <p:cNvSpPr>
            <a:spLocks noGrp="1"/>
          </p:cNvSpPr>
          <p:nvPr>
            <p:ph type="subTitle" idx="1"/>
          </p:nvPr>
        </p:nvSpPr>
        <p:spPr>
          <a:xfrm>
            <a:off x="2555776" y="4797152"/>
            <a:ext cx="6400800" cy="1752600"/>
          </a:xfrm>
        </p:spPr>
        <p:txBody>
          <a:bodyPr>
            <a:normAutofit/>
          </a:bodyPr>
          <a:lstStyle/>
          <a:p>
            <a:pPr algn="r"/>
            <a:r>
              <a:rPr lang="es-ES" sz="2800" dirty="0" err="1">
                <a:solidFill>
                  <a:schemeClr val="tx1">
                    <a:lumMod val="95000"/>
                    <a:lumOff val="5000"/>
                  </a:schemeClr>
                </a:solidFill>
              </a:rPr>
              <a:t>Angie</a:t>
            </a:r>
            <a:r>
              <a:rPr lang="es-ES" sz="2800" dirty="0">
                <a:solidFill>
                  <a:schemeClr val="tx1">
                    <a:lumMod val="95000"/>
                    <a:lumOff val="5000"/>
                  </a:schemeClr>
                </a:solidFill>
              </a:rPr>
              <a:t> Nathalia Morales Cabrera</a:t>
            </a:r>
          </a:p>
          <a:p>
            <a:pPr algn="r"/>
            <a:r>
              <a:rPr lang="es-ES" sz="2800" dirty="0">
                <a:solidFill>
                  <a:schemeClr val="tx1">
                    <a:lumMod val="95000"/>
                    <a:lumOff val="5000"/>
                  </a:schemeClr>
                </a:solidFill>
              </a:rPr>
              <a:t>1102 </a:t>
            </a:r>
          </a:p>
          <a:p>
            <a:pPr algn="r"/>
            <a:r>
              <a:rPr lang="es-ES" sz="2800" dirty="0" err="1">
                <a:solidFill>
                  <a:schemeClr val="tx1">
                    <a:lumMod val="95000"/>
                    <a:lumOff val="5000"/>
                  </a:schemeClr>
                </a:solidFill>
              </a:rPr>
              <a:t>Quimica</a:t>
            </a:r>
            <a:endParaRPr lang="es-ES" sz="2800"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Herpes </a:t>
            </a:r>
            <a:r>
              <a:rPr lang="es-ES" b="1" dirty="0" smtClean="0"/>
              <a:t>Genital</a:t>
            </a:r>
            <a:r>
              <a:rPr lang="es-ES" b="1" dirty="0"/>
              <a:t/>
            </a:r>
            <a:br>
              <a:rPr lang="es-ES" b="1" dirty="0"/>
            </a:br>
            <a:endParaRPr lang="es-ES" dirty="0"/>
          </a:p>
        </p:txBody>
      </p:sp>
      <p:sp>
        <p:nvSpPr>
          <p:cNvPr id="3" name="2 Marcador de contenido"/>
          <p:cNvSpPr>
            <a:spLocks noGrp="1"/>
          </p:cNvSpPr>
          <p:nvPr>
            <p:ph idx="1"/>
          </p:nvPr>
        </p:nvSpPr>
        <p:spPr>
          <a:xfrm>
            <a:off x="457200" y="1340768"/>
            <a:ext cx="8229600" cy="4785395"/>
          </a:xfrm>
        </p:spPr>
        <p:txBody>
          <a:bodyPr>
            <a:normAutofit/>
          </a:bodyPr>
          <a:lstStyle/>
          <a:p>
            <a:r>
              <a:rPr lang="es-ES" i="1" dirty="0"/>
              <a:t>La infección por herpes es causada por el virus del herpes simplex (VHS). Los síntomas principales de una infección por herpes son ampollas dolorosas en el área genital. Estas pueden provocar una sensación de comezón o picor en las piernas, nalgas o región </a:t>
            </a:r>
            <a:r>
              <a:rPr lang="es-ES" i="1" dirty="0" err="1"/>
              <a:t>genital.Las</a:t>
            </a:r>
            <a:r>
              <a:rPr lang="es-ES" i="1" dirty="0"/>
              <a:t> ampollas del herpes generalmente desaparecen en 2 ó 3 semanas, pero el virus permanece en el cuerpo por vida y las lesiones pueden reaparecer con el tiempo.</a:t>
            </a:r>
            <a:endParaRPr lang="es-ES" dirty="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Medicamentos</a:t>
            </a: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r>
              <a:rPr lang="es-ES" dirty="0"/>
              <a:t> Algunos casos recurrentes o severos de herpes genital pueden ser tratados con drogas antivirales que requieren prescripción </a:t>
            </a:r>
            <a:r>
              <a:rPr lang="es-ES" dirty="0" err="1"/>
              <a:t>médica.Estas</a:t>
            </a:r>
            <a:r>
              <a:rPr lang="es-ES" dirty="0"/>
              <a:t> drogas o medicamentos pueden ayudar a controlar los síntomas pero no a eliminar el virus del herpes de su cuerpo. Las mujeres que adquieren el herpes genital durante el embarazo pueden transmitir el virus a sus bebés. La infección no tratada de herpes genital en bebés puede resultar en retraso mental y muerte los principales medicamentos que se utilizan son:</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85000" lnSpcReduction="20000"/>
          </a:bodyPr>
          <a:lstStyle/>
          <a:p>
            <a:r>
              <a:rPr lang="es-ES" b="1" dirty="0"/>
              <a:t>1) </a:t>
            </a:r>
            <a:r>
              <a:rPr lang="es-ES" b="1" dirty="0" err="1"/>
              <a:t>Aciclovir</a:t>
            </a:r>
            <a:endParaRPr lang="es-ES" b="1" dirty="0"/>
          </a:p>
          <a:p>
            <a:r>
              <a:rPr lang="es-ES" dirty="0" err="1"/>
              <a:t>Aciclovir</a:t>
            </a:r>
            <a:r>
              <a:rPr lang="es-ES" dirty="0"/>
              <a:t> fue el primer agente antiviral efectivo y está aún disponible, pero es menos conveniente que las terapias más nuevas, </a:t>
            </a:r>
            <a:r>
              <a:rPr lang="es-ES" dirty="0" err="1"/>
              <a:t>valaciclovir</a:t>
            </a:r>
            <a:r>
              <a:rPr lang="es-ES" dirty="0"/>
              <a:t> y </a:t>
            </a:r>
            <a:r>
              <a:rPr lang="es-ES" dirty="0" err="1"/>
              <a:t>famciclovir</a:t>
            </a:r>
            <a:r>
              <a:rPr lang="es-ES" dirty="0"/>
              <a:t>. Cuando </a:t>
            </a:r>
            <a:r>
              <a:rPr lang="es-ES" dirty="0" err="1"/>
              <a:t>aciclovir</a:t>
            </a:r>
            <a:r>
              <a:rPr lang="es-ES" dirty="0"/>
              <a:t> se utiliza como tratamiento episódico, puede reducir la severidad de los cuadros de herpes genital y acortar su duración. Además, </a:t>
            </a:r>
            <a:r>
              <a:rPr lang="es-ES" dirty="0" err="1"/>
              <a:t>aciclovir</a:t>
            </a:r>
            <a:r>
              <a:rPr lang="es-ES" dirty="0"/>
              <a:t> acorta el tiempo durante el cual el virus herpes es detectado en la superficie de la piel genital una etapa durante la cual la enfermedad puede ser contagiada a una pareja sexual</a:t>
            </a:r>
          </a:p>
          <a:p>
            <a:r>
              <a:rPr lang="es-ES" b="1" dirty="0"/>
              <a:t>2)</a:t>
            </a:r>
            <a:r>
              <a:rPr lang="es-ES" u="sng" dirty="0"/>
              <a:t> </a:t>
            </a:r>
            <a:r>
              <a:rPr lang="es-ES" b="1" dirty="0" err="1"/>
              <a:t>Valaciclovir</a:t>
            </a:r>
            <a:r>
              <a:rPr lang="es-ES" b="1" dirty="0"/>
              <a:t> </a:t>
            </a:r>
          </a:p>
          <a:p>
            <a:r>
              <a:rPr lang="es-ES" dirty="0"/>
              <a:t>Cuando es usado como tratamiento episódico, el </a:t>
            </a:r>
            <a:r>
              <a:rPr lang="es-ES" dirty="0" err="1"/>
              <a:t>valaciclovir</a:t>
            </a:r>
            <a:r>
              <a:rPr lang="es-ES" dirty="0"/>
              <a:t> ayuda a curar más rápido las lesiones, y acorta el período de dolor durante el empuje. </a:t>
            </a:r>
            <a:r>
              <a:rPr lang="es-ES" dirty="0" err="1"/>
              <a:t>Valaciclovir</a:t>
            </a:r>
            <a:r>
              <a:rPr lang="es-ES" dirty="0"/>
              <a:t> también acorta el tiempo durante el cual el virus es detectado sobre la superficie de la piel.</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r>
              <a:rPr lang="es-ES" b="1" dirty="0"/>
              <a:t>3)</a:t>
            </a:r>
            <a:r>
              <a:rPr lang="es-ES" u="sng" dirty="0"/>
              <a:t> </a:t>
            </a:r>
            <a:r>
              <a:rPr lang="es-ES" b="1" dirty="0" err="1"/>
              <a:t>Famciclovir</a:t>
            </a:r>
            <a:r>
              <a:rPr lang="es-ES" b="1" dirty="0"/>
              <a:t> </a:t>
            </a:r>
          </a:p>
          <a:p>
            <a:r>
              <a:rPr lang="es-ES" dirty="0" err="1"/>
              <a:t>Famciclovir</a:t>
            </a:r>
            <a:r>
              <a:rPr lang="es-ES" dirty="0"/>
              <a:t> ha demostrado reducir el tiempo de duración de los cuadros cuando es usado como tratamiento episódico. La severidad del dolor con los cuadros es también disminuida. Al igual que </a:t>
            </a:r>
            <a:r>
              <a:rPr lang="es-ES" dirty="0" err="1"/>
              <a:t>valaciclovir</a:t>
            </a:r>
            <a:r>
              <a:rPr lang="es-ES" dirty="0"/>
              <a:t> y </a:t>
            </a:r>
            <a:r>
              <a:rPr lang="es-ES" dirty="0" err="1"/>
              <a:t>aciclovir</a:t>
            </a:r>
            <a:r>
              <a:rPr lang="es-ES" dirty="0"/>
              <a:t>, </a:t>
            </a:r>
            <a:r>
              <a:rPr lang="es-ES" dirty="0" err="1"/>
              <a:t>famciclovir</a:t>
            </a:r>
            <a:r>
              <a:rPr lang="es-ES" dirty="0"/>
              <a:t> también acorta el período durante el cual el virus es detectado sobre la superficie genital.</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Tratamientos</a:t>
            </a:r>
            <a:r>
              <a:rPr lang="es-ES" dirty="0"/>
              <a:t/>
            </a:r>
            <a:br>
              <a:rPr lang="es-ES" dirty="0"/>
            </a:br>
            <a:endParaRPr lang="es-ES" dirty="0"/>
          </a:p>
        </p:txBody>
      </p:sp>
      <p:sp>
        <p:nvSpPr>
          <p:cNvPr id="3" name="2 Marcador de contenido"/>
          <p:cNvSpPr>
            <a:spLocks noGrp="1"/>
          </p:cNvSpPr>
          <p:nvPr>
            <p:ph idx="1"/>
          </p:nvPr>
        </p:nvSpPr>
        <p:spPr/>
        <p:txBody>
          <a:bodyPr>
            <a:normAutofit fontScale="77500" lnSpcReduction="20000"/>
          </a:bodyPr>
          <a:lstStyle/>
          <a:p>
            <a:r>
              <a:rPr lang="es-ES" dirty="0"/>
              <a:t>El tratamiento del herpes genital se realiza en función de la gravedad de los </a:t>
            </a:r>
            <a:r>
              <a:rPr lang="es-ES" dirty="0">
                <a:hlinkClick r:id="rId2"/>
              </a:rPr>
              <a:t>síntomas</a:t>
            </a:r>
            <a:r>
              <a:rPr lang="es-ES" dirty="0"/>
              <a:t>. Un caso de herpes limitado a la </a:t>
            </a:r>
            <a:r>
              <a:rPr lang="es-ES" dirty="0">
                <a:hlinkClick r:id="rId3"/>
              </a:rPr>
              <a:t>piel</a:t>
            </a:r>
            <a:r>
              <a:rPr lang="es-ES" dirty="0"/>
              <a:t> o la mucosa precisa únicamente un tratamiento tópico. Si el herpes genital necesita un tratamiento, éste se determinará conforme a la gravedad de la infección y a las molestias que haya que aliviar. Aquí hay que tener en cuenta lo siguiente: </a:t>
            </a:r>
            <a:r>
              <a:rPr lang="es-ES" b="1" dirty="0"/>
              <a:t>si se padece un herpes genital es importante que la pareja sexual también consulte al médico y se lo trate</a:t>
            </a:r>
            <a:r>
              <a:rPr lang="es-ES" dirty="0"/>
              <a:t>.</a:t>
            </a:r>
          </a:p>
          <a:p>
            <a:r>
              <a:rPr lang="es-ES" dirty="0"/>
              <a:t>Los medicamentos que ayudan a tratar un herpes genital y a aliviar las molestias son los denominados antivirales (como el </a:t>
            </a:r>
            <a:r>
              <a:rPr lang="es-ES" dirty="0" err="1">
                <a:hlinkClick r:id="rId4"/>
              </a:rPr>
              <a:t>aciclovir</a:t>
            </a:r>
            <a:r>
              <a:rPr lang="es-ES" dirty="0"/>
              <a:t> o el </a:t>
            </a:r>
            <a:r>
              <a:rPr lang="es-ES" dirty="0" err="1">
                <a:hlinkClick r:id="rId5"/>
              </a:rPr>
              <a:t>famciclovir</a:t>
            </a:r>
            <a:r>
              <a:rPr lang="es-ES" dirty="0"/>
              <a:t>). Estos medicamentos son con receta médica y sirven para impedir que el herpes genital siga reproduciéndose y extendiéndose.</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60640"/>
          </a:xfrm>
        </p:spPr>
        <p:txBody>
          <a:bodyPr>
            <a:normAutofit fontScale="92500" lnSpcReduction="10000"/>
          </a:bodyPr>
          <a:lstStyle/>
          <a:p>
            <a:r>
              <a:rPr lang="es-ES" dirty="0" smtClean="0"/>
              <a:t>Si se padece un herpes genital de carácter ligero, se pueden aplicar los medicamentos en pastillas o pomadas. Si el caso es grave, el médico puede pautarlos por vía </a:t>
            </a:r>
            <a:r>
              <a:rPr lang="es-ES" dirty="0" smtClean="0">
                <a:hlinkClick r:id="rId2"/>
              </a:rPr>
              <a:t>intravenosa</a:t>
            </a:r>
            <a:r>
              <a:rPr lang="es-ES" dirty="0" smtClean="0"/>
              <a:t>. Sin embargo la causa del herpes genital no puede eliminarse completamente con este tratamiento, ya que los virus del herpes sobreviven toda la vida en el cuerpo. Este es el motivo por el cual de vez en cuando se padecen nuevos brotes de herpes genital. Si durante la erupción de un herpes genital se desarrolla paralela y adicionalmente </a:t>
            </a:r>
            <a:r>
              <a:rPr lang="es-ES" dirty="0"/>
              <a:t>una infección bacteriana, pueden aplicarse en esta ocasión antibióticos, además de requerir otras medidas de desinfección locales.</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Problemas</a:t>
            </a:r>
            <a:r>
              <a:rPr lang="es-ES" dirty="0"/>
              <a:t/>
            </a:r>
            <a:br>
              <a:rPr lang="es-ES" dirty="0"/>
            </a:br>
            <a:endParaRPr lang="es-ES" dirty="0"/>
          </a:p>
        </p:txBody>
      </p:sp>
      <p:sp>
        <p:nvSpPr>
          <p:cNvPr id="3" name="2 Marcador de contenido"/>
          <p:cNvSpPr>
            <a:spLocks noGrp="1"/>
          </p:cNvSpPr>
          <p:nvPr>
            <p:ph idx="1"/>
          </p:nvPr>
        </p:nvSpPr>
        <p:spPr/>
        <p:txBody>
          <a:bodyPr>
            <a:normAutofit fontScale="85000" lnSpcReduction="20000"/>
          </a:bodyPr>
          <a:lstStyle/>
          <a:p>
            <a:r>
              <a:rPr lang="es-ES" dirty="0"/>
              <a:t>La mayoría de las personas que están siendo tratadas con terapia antiviral la toleran muy bien. Un pequeño número de personas que toman estas terapias, ya sea tratamiento episódico como </a:t>
            </a:r>
            <a:r>
              <a:rPr lang="es-ES" dirty="0" err="1"/>
              <a:t>supresivo</a:t>
            </a:r>
            <a:r>
              <a:rPr lang="es-ES" dirty="0"/>
              <a:t>, han informado efectos secundarios menores, tales como cefalea, náuseas y diarrea. No se conocen efectos secundarios severos asociados con estos tratamientos, y virtualmente no existe ninguna interacción con otros medicamentos. Sin embargo, si un individuo. experimenta un problema, comuníquese con su médico inmediatamente.</a:t>
            </a:r>
            <a:br>
              <a:rPr lang="es-ES" dirty="0"/>
            </a:br>
            <a:r>
              <a:rPr lang="es-ES" dirty="0"/>
              <a:t/>
            </a:r>
            <a:br>
              <a:rPr lang="es-ES" dirty="0"/>
            </a:b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lnSpcReduction="10000"/>
          </a:bodyPr>
          <a:lstStyle/>
          <a:p>
            <a:r>
              <a:rPr lang="es-ES" dirty="0"/>
              <a:t>Al igual que con otros medicamentos, las terapias antivirales para el herpes genital, generalmente no están recomendadas para su uso durante el embarazo. Algunos médicos pueden sugerir el uso del tratamiento si una mujer está experimentando el primer episodio de herpes genital en su vida durante el embarazo. Es muy importante tratar estas circunstancias específicas con su médico. Por más información acerca del herpes genital durante el embarazo, consulte el capítulo </a:t>
            </a:r>
            <a:r>
              <a:rPr lang="es-ES" i="1" u="sng" dirty="0">
                <a:hlinkClick r:id="rId2"/>
              </a:rPr>
              <a:t>Herpes Simple y Embarazo</a:t>
            </a:r>
            <a:r>
              <a:rPr lang="es-ES" u="sng" dirty="0">
                <a:hlinkClick r:id="rId2"/>
              </a:rPr>
              <a:t>.</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13</TotalTime>
  <Words>781</Words>
  <Application>Microsoft Office PowerPoint</Application>
  <PresentationFormat>Presentación en pantalla (4:3)</PresentationFormat>
  <Paragraphs>21</Paragraphs>
  <Slides>9</Slides>
  <Notes>4</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Metro</vt:lpstr>
      <vt:lpstr>HERPES </vt:lpstr>
      <vt:lpstr>Herpes Genital </vt:lpstr>
      <vt:lpstr>Medicamentos </vt:lpstr>
      <vt:lpstr>Presentación de PowerPoint</vt:lpstr>
      <vt:lpstr>Presentación de PowerPoint</vt:lpstr>
      <vt:lpstr>Tratamientos </vt:lpstr>
      <vt:lpstr>Presentación de PowerPoint</vt:lpstr>
      <vt:lpstr>Problemas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HERPES</dc:title>
  <dc:creator>user</dc:creator>
  <cp:lastModifiedBy>user</cp:lastModifiedBy>
  <cp:revision>3</cp:revision>
  <dcterms:created xsi:type="dcterms:W3CDTF">2014-10-03T00:55:43Z</dcterms:created>
  <dcterms:modified xsi:type="dcterms:W3CDTF">2014-10-03T01:22:04Z</dcterms:modified>
</cp:coreProperties>
</file>