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2" r:id="rId4"/>
    <p:sldId id="258" r:id="rId5"/>
    <p:sldId id="264" r:id="rId6"/>
    <p:sldId id="260" r:id="rId7"/>
    <p:sldId id="263" r:id="rId8"/>
    <p:sldId id="261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B051A-60F7-4600-B5BF-4F69605BE4C6}" type="datetimeFigureOut">
              <a:rPr lang="es-ES" smtClean="0"/>
              <a:pPr/>
              <a:t>02/10/2014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CE3C3-6919-434B-A238-13D237A33E3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B051A-60F7-4600-B5BF-4F69605BE4C6}" type="datetimeFigureOut">
              <a:rPr lang="es-ES" smtClean="0"/>
              <a:pPr/>
              <a:t>02/10/2014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CE3C3-6919-434B-A238-13D237A33E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B051A-60F7-4600-B5BF-4F69605BE4C6}" type="datetimeFigureOut">
              <a:rPr lang="es-ES" smtClean="0"/>
              <a:pPr/>
              <a:t>02/10/2014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CE3C3-6919-434B-A238-13D237A33E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B051A-60F7-4600-B5BF-4F69605BE4C6}" type="datetimeFigureOut">
              <a:rPr lang="es-ES" smtClean="0"/>
              <a:pPr/>
              <a:t>02/10/2014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CE3C3-6919-434B-A238-13D237A33E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B051A-60F7-4600-B5BF-4F69605BE4C6}" type="datetimeFigureOut">
              <a:rPr lang="es-ES" smtClean="0"/>
              <a:pPr/>
              <a:t>02/10/2014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CE3C3-6919-434B-A238-13D237A33E3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B051A-60F7-4600-B5BF-4F69605BE4C6}" type="datetimeFigureOut">
              <a:rPr lang="es-ES" smtClean="0"/>
              <a:pPr/>
              <a:t>02/10/2014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CE3C3-6919-434B-A238-13D237A33E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B051A-60F7-4600-B5BF-4F69605BE4C6}" type="datetimeFigureOut">
              <a:rPr lang="es-ES" smtClean="0"/>
              <a:pPr/>
              <a:t>02/10/2014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CE3C3-6919-434B-A238-13D237A33E3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B051A-60F7-4600-B5BF-4F69605BE4C6}" type="datetimeFigureOut">
              <a:rPr lang="es-ES" smtClean="0"/>
              <a:pPr/>
              <a:t>02/10/2014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CE3C3-6919-434B-A238-13D237A33E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B051A-60F7-4600-B5BF-4F69605BE4C6}" type="datetimeFigureOut">
              <a:rPr lang="es-ES" smtClean="0"/>
              <a:pPr/>
              <a:t>02/10/2014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CE3C3-6919-434B-A238-13D237A33E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B051A-60F7-4600-B5BF-4F69605BE4C6}" type="datetimeFigureOut">
              <a:rPr lang="es-ES" smtClean="0"/>
              <a:pPr/>
              <a:t>02/10/2014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CE3C3-6919-434B-A238-13D237A33E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B6B051A-60F7-4600-B5BF-4F69605BE4C6}" type="datetimeFigureOut">
              <a:rPr lang="es-ES" smtClean="0"/>
              <a:pPr/>
              <a:t>02/10/2014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79CE3C3-6919-434B-A238-13D237A33E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B6B051A-60F7-4600-B5BF-4F69605BE4C6}" type="datetimeFigureOut">
              <a:rPr lang="es-ES" smtClean="0"/>
              <a:pPr/>
              <a:t>02/10/2014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79CE3C3-6919-434B-A238-13D237A33E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Clostridium_botulinu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Dolor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s.wikipedia.org/wiki/Contusi%C3%B3n" TargetMode="External"/><Relationship Id="rId4" Type="http://schemas.openxmlformats.org/officeDocument/2006/relationships/hyperlink" Target="http://es.wikipedia.org/wiki/Xeroftalmia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Síndrome de meige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también llamado blefaroespasmos</a:t>
            </a:r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Tm="3000">
    <p:newsflash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Definición de la enfermedad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Causa una contracción involuntaria de los músculos de los parpados lo q puede causar dificultad para leer o caminar ya q se sierran los parpados al causar deformaciones en la cara, es muy parecida a  ojo seco glaucoma o patología </a:t>
            </a:r>
            <a:r>
              <a:rPr lang="es-ES" dirty="0" err="1"/>
              <a:t>corneal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  <p:transition spd="med" advTm="15000">
    <p:newsflash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://4.bp.blogspot.com/-0oul352qwkE/URcQJJ96sTI/AAAAAAAAAYY/hmPKyaj9mOg/s1600/blefaroespasmo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428736"/>
            <a:ext cx="283845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000">
    <p:newsflash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Sintomas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Escozor y parpadeo en los casos mas  los espasmos pueden  ser frecuentes e involuntarios  ya q los ojos permanecen cerrados dejando los afectados casi ciegos esto puede ocurrir por casos de estrés la luz o la lectura. Dado a estas causas el afectado puede durar hasta tres años para q se le estabilice este síntoma.</a:t>
            </a:r>
          </a:p>
          <a:p>
            <a:endParaRPr lang="es-ES" dirty="0"/>
          </a:p>
        </p:txBody>
      </p:sp>
    </p:spTree>
  </p:cSld>
  <p:clrMapOvr>
    <a:masterClrMapping/>
  </p:clrMapOvr>
  <p:transition advTm="15000">
    <p:newsflash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s://encrypted-tbn3.gstatic.com/images?q=tbn:ANd9GcSrTg1ycbzu-LJZTGUwgg8diDGG95Cht5jaRsIy5Mp18tLF7IEahQ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214678" y="1785926"/>
            <a:ext cx="3000396" cy="291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>
    <p:newsflash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Tratamientos 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57200" y="1357298"/>
            <a:ext cx="3829048" cy="4768865"/>
          </a:xfrm>
        </p:spPr>
        <p:txBody>
          <a:bodyPr>
            <a:normAutofit/>
          </a:bodyPr>
          <a:lstStyle/>
          <a:p>
            <a:r>
              <a:rPr lang="es-ES" sz="2000" dirty="0"/>
              <a:t>Uno de los tratamientos mas utilizados y mas efectivos es la inyección de los músculos afectados con toxina botulínica la cual genera  una </a:t>
            </a:r>
            <a:r>
              <a:rPr lang="es-ES" sz="2000" dirty="0" smtClean="0"/>
              <a:t>mejoría </a:t>
            </a:r>
            <a:r>
              <a:rPr lang="es-ES" sz="2000" dirty="0"/>
              <a:t>esta toxina es una sustancia producida por una bacteria llamada </a:t>
            </a:r>
            <a:r>
              <a:rPr lang="es-ES" sz="2000" i="1" u="sng" dirty="0" err="1">
                <a:hlinkClick r:id="rId3" tooltip="Clostridium botulinum"/>
              </a:rPr>
              <a:t>Clostridium</a:t>
            </a:r>
            <a:r>
              <a:rPr lang="es-ES" sz="2000" i="1" u="sng" dirty="0">
                <a:hlinkClick r:id="rId3" tooltip="Clostridium botulinum"/>
              </a:rPr>
              <a:t> </a:t>
            </a:r>
            <a:r>
              <a:rPr lang="es-ES" sz="2000" i="1" u="sng" dirty="0" err="1">
                <a:hlinkClick r:id="rId3" tooltip="Clostridium botulinum"/>
              </a:rPr>
              <a:t>botulinum</a:t>
            </a:r>
            <a:r>
              <a:rPr lang="es-ES" sz="2000" i="1" dirty="0"/>
              <a:t> preparada para para ser inyectada en los músculos lo q realiza una </a:t>
            </a:r>
            <a:r>
              <a:rPr lang="es-ES" sz="2000" i="1" dirty="0" err="1"/>
              <a:t>una</a:t>
            </a:r>
            <a:r>
              <a:rPr lang="es-ES" sz="2000" i="1" dirty="0"/>
              <a:t> disminución los espasmos de los músculos.</a:t>
            </a:r>
            <a:endParaRPr lang="es-ES" sz="2000" dirty="0"/>
          </a:p>
          <a:p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357685" y="1357298"/>
            <a:ext cx="4329115" cy="4857784"/>
          </a:xfrm>
        </p:spPr>
        <p:txBody>
          <a:bodyPr>
            <a:normAutofit/>
          </a:bodyPr>
          <a:lstStyle/>
          <a:p>
            <a:r>
              <a:rPr lang="es-ES" sz="2000" i="1" dirty="0"/>
              <a:t>La inyección de la toxina puede producir una molestia en los músculos, </a:t>
            </a:r>
            <a:r>
              <a:rPr lang="es-ES" sz="2000" dirty="0"/>
              <a:t>Normalmente el efecto de la medicación no es evidente en los primeros días de inyectada la toxina. Los resultados duran de 2 a 3 meses por lo tanto los paciente se devén inyectar 4 veces al año.</a:t>
            </a:r>
          </a:p>
        </p:txBody>
      </p:sp>
    </p:spTree>
  </p:cSld>
  <p:clrMapOvr>
    <a:masterClrMapping/>
  </p:clrMapOvr>
  <p:transition advTm="20000">
    <p:newsflash/>
    <p:sndAc>
      <p:stSnd>
        <p:snd r:embed="rId2" name="laser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s://encrypted-tbn3.gstatic.com/images?q=tbn:ANd9GcRZ0lWgg1a-jTcOTB2UY5yP5XUKGVL8hfrKFv04vFwOeYgNWcjf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928802"/>
            <a:ext cx="321471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>
    <p:newsflash/>
    <p:sndAc>
      <p:stSnd>
        <p:snd r:embed="rId2" name="laser.wav" builtIn="1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Síntomas de la inyección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s-ES" sz="2400" dirty="0">
                <a:hlinkClick r:id="rId3" tooltip="Dolor"/>
              </a:rPr>
              <a:t>dolor</a:t>
            </a:r>
            <a:r>
              <a:rPr lang="es-ES" sz="2400" dirty="0"/>
              <a:t> en los sitios de inyección,</a:t>
            </a:r>
          </a:p>
          <a:p>
            <a:pPr lvl="0"/>
            <a:r>
              <a:rPr lang="es-ES" sz="2400" dirty="0">
                <a:hlinkClick r:id="rId4" tooltip="Xeroftalmia"/>
              </a:rPr>
              <a:t>xeroftalmia</a:t>
            </a:r>
            <a:r>
              <a:rPr lang="es-ES" sz="2400" dirty="0"/>
              <a:t> (puede hacer necesario el uso de lágrimas artificiales)</a:t>
            </a:r>
          </a:p>
          <a:p>
            <a:pPr lvl="0"/>
            <a:r>
              <a:rPr lang="es-ES" sz="2400" dirty="0"/>
              <a:t>irritación ocular,</a:t>
            </a:r>
          </a:p>
          <a:p>
            <a:pPr lvl="0"/>
            <a:r>
              <a:rPr lang="es-ES" sz="2400" dirty="0"/>
              <a:t>visión doble,</a:t>
            </a:r>
          </a:p>
          <a:p>
            <a:pPr lvl="0"/>
            <a:r>
              <a:rPr lang="es-ES" sz="2400" dirty="0"/>
              <a:t>visión borrosa.</a:t>
            </a:r>
          </a:p>
          <a:p>
            <a:r>
              <a:rPr lang="es-ES" sz="2400" dirty="0" smtClean="0"/>
              <a:t>Como consecuencias menores, la inyección puede dejar </a:t>
            </a:r>
            <a:r>
              <a:rPr lang="es-ES" sz="2400" dirty="0" smtClean="0">
                <a:hlinkClick r:id="rId5" tooltip="Contusión"/>
              </a:rPr>
              <a:t>contusiones</a:t>
            </a:r>
            <a:r>
              <a:rPr lang="es-ES" sz="2400" dirty="0" smtClean="0"/>
              <a:t> locales.</a:t>
            </a:r>
          </a:p>
          <a:p>
            <a:r>
              <a:rPr lang="es-ES" sz="2400" dirty="0" smtClean="0"/>
              <a:t>En algunos casos la ingesta de un suplemento de cloruro de magnesio resulta un tratamiento efectivo, no siendo necesario ningún tipo de cirugía.</a:t>
            </a:r>
          </a:p>
          <a:p>
            <a:endParaRPr lang="es-ES" dirty="0"/>
          </a:p>
        </p:txBody>
      </p:sp>
    </p:spTree>
  </p:cSld>
  <p:clrMapOvr>
    <a:masterClrMapping/>
  </p:clrMapOvr>
  <p:transition advTm="15000">
    <p:newsflash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14400" y="1785926"/>
            <a:ext cx="7772400" cy="2286016"/>
          </a:xfrm>
        </p:spPr>
        <p:txBody>
          <a:bodyPr>
            <a:noAutofit/>
          </a:bodyPr>
          <a:lstStyle/>
          <a:p>
            <a:pPr algn="ctr"/>
            <a:r>
              <a:rPr lang="es-ES" sz="9600" b="1" dirty="0" smtClean="0"/>
              <a:t>fin</a:t>
            </a:r>
            <a:endParaRPr lang="es-ES" sz="9600" b="1" dirty="0"/>
          </a:p>
        </p:txBody>
      </p:sp>
    </p:spTree>
  </p:cSld>
  <p:clrMapOvr>
    <a:masterClrMapping/>
  </p:clrMapOvr>
  <p:transition advTm="0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42</TotalTime>
  <Words>226</Words>
  <Application>Microsoft Office PowerPoint</Application>
  <PresentationFormat>Presentación en pantalla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Metro</vt:lpstr>
      <vt:lpstr>Síndrome de meige  </vt:lpstr>
      <vt:lpstr>Definición de la enfermedad </vt:lpstr>
      <vt:lpstr>Diapositiva 3</vt:lpstr>
      <vt:lpstr>Sintomas </vt:lpstr>
      <vt:lpstr>Diapositiva 5</vt:lpstr>
      <vt:lpstr>Tratamientos </vt:lpstr>
      <vt:lpstr>Diapositiva 7</vt:lpstr>
      <vt:lpstr>Síntomas de la inyección </vt:lpstr>
      <vt:lpstr>Diapositiva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Síndrome de meige  </dc:title>
  <dc:creator>PERSONAL</dc:creator>
  <cp:lastModifiedBy>PERSONAL</cp:lastModifiedBy>
  <cp:revision>6</cp:revision>
  <dcterms:created xsi:type="dcterms:W3CDTF">2014-10-01T23:48:37Z</dcterms:created>
  <dcterms:modified xsi:type="dcterms:W3CDTF">2014-10-02T19:15:33Z</dcterms:modified>
</cp:coreProperties>
</file>