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4FAA8B6-65DC-481B-A2AB-DE16EBCE0659}" type="datetimeFigureOut">
              <a:rPr lang="es-CO" smtClean="0"/>
              <a:pPr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D5D01E-DC15-40D8-AA3B-B178B2F48B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edicina.com/enfermedades/infecciosas/sid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3526160" cy="3195786"/>
          </a:xfrm>
        </p:spPr>
        <p:txBody>
          <a:bodyPr/>
          <a:lstStyle/>
          <a:p>
            <a:pPr algn="ctr"/>
            <a:r>
              <a:rPr lang="es-CO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CÁNCER</a:t>
            </a:r>
            <a:r>
              <a:rPr lang="es-CO" dirty="0" smtClean="0"/>
              <a:t> </a:t>
            </a:r>
            <a:br>
              <a:rPr lang="es-CO" dirty="0" smtClean="0"/>
            </a:br>
            <a:r>
              <a:rPr lang="es-CO" dirty="0" smtClean="0"/>
              <a:t>de </a:t>
            </a:r>
            <a:br>
              <a:rPr lang="es-CO" dirty="0" smtClean="0"/>
            </a:br>
            <a:r>
              <a:rPr lang="es-CO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BrowalliaUPC" pitchFamily="34" charset="-34"/>
              </a:rPr>
              <a:t>PIEL.</a:t>
            </a:r>
            <a:endParaRPr lang="es-CO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  <a:cs typeface="BrowalliaUPC" pitchFamily="34" charset="-34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5157192"/>
            <a:ext cx="3960440" cy="1224136"/>
          </a:xfrm>
        </p:spPr>
        <p:txBody>
          <a:bodyPr>
            <a:normAutofit/>
          </a:bodyPr>
          <a:lstStyle/>
          <a:p>
            <a:pPr algn="ctr"/>
            <a:r>
              <a:rPr lang="es-CO" sz="2000" dirty="0" smtClean="0">
                <a:solidFill>
                  <a:schemeClr val="tx1"/>
                </a:solidFill>
                <a:latin typeface="Bell MT" pitchFamily="18" charset="0"/>
                <a:ea typeface="Adobe Heiti Std R" pitchFamily="34" charset="-128"/>
                <a:cs typeface="BrowalliaUPC" pitchFamily="34" charset="-34"/>
              </a:rPr>
              <a:t>Daniela Alejandra Caro Cañón.</a:t>
            </a:r>
          </a:p>
          <a:p>
            <a:pPr algn="ctr"/>
            <a:r>
              <a:rPr lang="es-CO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1102</a:t>
            </a:r>
          </a:p>
          <a:p>
            <a:pPr algn="ctr"/>
            <a:r>
              <a:rPr lang="es-CO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</a:p>
        </p:txBody>
      </p:sp>
      <p:pic>
        <p:nvPicPr>
          <p:cNvPr id="11266" name="Picture 2" descr="http://www.plasticayderma.com/wp-content/uploads/2013/07/diagnostico_precoz-622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4704"/>
            <a:ext cx="3312368" cy="3536727"/>
          </a:xfrm>
          <a:prstGeom prst="rect">
            <a:avLst/>
          </a:prstGeom>
          <a:noFill/>
        </p:spPr>
      </p:pic>
      <p:sp>
        <p:nvSpPr>
          <p:cNvPr id="26" name="25 Abrir llave"/>
          <p:cNvSpPr/>
          <p:nvPr/>
        </p:nvSpPr>
        <p:spPr>
          <a:xfrm>
            <a:off x="971600" y="692696"/>
            <a:ext cx="360040" cy="29523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Cerrar llave"/>
          <p:cNvSpPr/>
          <p:nvPr/>
        </p:nvSpPr>
        <p:spPr>
          <a:xfrm>
            <a:off x="8172400" y="548680"/>
            <a:ext cx="144016" cy="4032448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4010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FIN.</a:t>
            </a:r>
            <a:endParaRPr lang="es-CO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63888" y="2852936"/>
            <a:ext cx="1944216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563888" y="3717032"/>
            <a:ext cx="1944216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es-CO" b="1" dirty="0" smtClean="0">
                <a:solidFill>
                  <a:schemeClr val="tx1"/>
                </a:solidFill>
                <a:latin typeface="Bradley Hand ITC" pitchFamily="66" charset="0"/>
                <a:ea typeface="Adobe Heiti Std R" pitchFamily="34" charset="-128"/>
              </a:rPr>
              <a:t>¿QUÉ ES?</a:t>
            </a:r>
            <a:endParaRPr lang="es-CO" b="1" dirty="0">
              <a:solidFill>
                <a:schemeClr val="tx1"/>
              </a:solidFill>
              <a:latin typeface="Bradley Hand ITC" pitchFamily="66" charset="0"/>
              <a:ea typeface="Adobe Heiti Std R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2481139"/>
          </a:xfrm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es-CO" sz="2800" dirty="0"/>
              <a:t>El cáncer de piel </a:t>
            </a:r>
            <a:r>
              <a:rPr lang="es-CO" sz="2800" b="1" dirty="0"/>
              <a:t>no melanoma</a:t>
            </a:r>
            <a:r>
              <a:rPr lang="es-CO" sz="2800" dirty="0"/>
              <a:t> es el tipo más común de cáncer de piel. Se le llama no melanoma, porque este grupo de tumores cancerosos comprende todos los tipos de cáncer de la piel.</a:t>
            </a:r>
          </a:p>
          <a:p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611560" y="2492896"/>
            <a:ext cx="8208912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140968"/>
            <a:ext cx="8229600" cy="1143000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</a:rPr>
              <a:t>CAUSAS</a:t>
            </a:r>
            <a:r>
              <a:rPr lang="es-CO" dirty="0" smtClean="0">
                <a:latin typeface="Adobe Heiti Std R" pitchFamily="34" charset="-128"/>
                <a:ea typeface="Adobe Heiti Std R" pitchFamily="34" charset="-128"/>
              </a:rPr>
              <a:t>.</a:t>
            </a:r>
            <a:endParaRPr lang="es-CO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365104"/>
            <a:ext cx="8229600" cy="1828800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sz="2400" dirty="0" smtClean="0"/>
              <a:t>La permanente exposición al sol.</a:t>
            </a:r>
          </a:p>
          <a:p>
            <a:pPr algn="ctr">
              <a:buNone/>
            </a:pPr>
            <a:r>
              <a:rPr lang="es-CO" sz="2400" dirty="0"/>
              <a:t>Dos horas expuestos al sol significan diez o quince años más de envejecimiento en la piel, </a:t>
            </a:r>
            <a:r>
              <a:rPr lang="es-CO" sz="2800" dirty="0"/>
              <a:t>lo</a:t>
            </a:r>
            <a:r>
              <a:rPr lang="es-CO" sz="2400" dirty="0"/>
              <a:t> cual puede dejar una marca imborrable en la piel o incluso originar </a:t>
            </a:r>
            <a:r>
              <a:rPr lang="es-CO" sz="2400" b="1" dirty="0"/>
              <a:t>Cáncer de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Piel.</a:t>
            </a:r>
            <a:endParaRPr lang="es-C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4" name="3 Sol"/>
          <p:cNvSpPr/>
          <p:nvPr/>
        </p:nvSpPr>
        <p:spPr>
          <a:xfrm rot="19511173">
            <a:off x="2897122" y="3287026"/>
            <a:ext cx="720080" cy="664777"/>
          </a:xfrm>
          <a:prstGeom prst="sun">
            <a:avLst/>
          </a:prstGeom>
          <a:solidFill>
            <a:srgbClr val="FFFF9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2530" name="Picture 2" descr="http://nuestromedio.mx/nuestromedio/imagenes/articulos/20120512/general/familia/20120512-contra-el-cancer-de-piel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268760"/>
            <a:ext cx="3181350" cy="1790701"/>
          </a:xfrm>
          <a:prstGeom prst="rect">
            <a:avLst/>
          </a:prstGeom>
          <a:noFill/>
        </p:spPr>
      </p:pic>
      <p:sp>
        <p:nvSpPr>
          <p:cNvPr id="6" name="5 Abrir llave"/>
          <p:cNvSpPr/>
          <p:nvPr/>
        </p:nvSpPr>
        <p:spPr>
          <a:xfrm>
            <a:off x="2555776" y="908720"/>
            <a:ext cx="144016" cy="2376264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Cerrar llave"/>
          <p:cNvSpPr/>
          <p:nvPr/>
        </p:nvSpPr>
        <p:spPr>
          <a:xfrm>
            <a:off x="6228184" y="908720"/>
            <a:ext cx="216024" cy="2448272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050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b="1" dirty="0">
                <a:solidFill>
                  <a:schemeClr val="tx1"/>
                </a:solidFill>
              </a:rPr>
              <a:t>T I P O S    D E    C A N C E R    D E    </a:t>
            </a:r>
            <a:r>
              <a:rPr lang="es-CO" b="1" dirty="0" smtClean="0">
                <a:solidFill>
                  <a:schemeClr val="tx1"/>
                </a:solidFill>
              </a:rPr>
              <a:t/>
            </a:r>
            <a:br>
              <a:rPr lang="es-CO" b="1" dirty="0" smtClean="0">
                <a:solidFill>
                  <a:schemeClr val="tx1"/>
                </a:solidFill>
              </a:rPr>
            </a:br>
            <a:r>
              <a:rPr lang="es-CO" b="1" dirty="0" smtClean="0">
                <a:solidFill>
                  <a:schemeClr val="tx1"/>
                </a:solidFill>
                <a:latin typeface="Bradley Hand ITC" pitchFamily="66" charset="0"/>
              </a:rPr>
              <a:t> </a:t>
            </a:r>
            <a:r>
              <a:rPr lang="es-CO" b="1" i="1" dirty="0">
                <a:solidFill>
                  <a:schemeClr val="tx1"/>
                </a:solidFill>
                <a:latin typeface="Bradley Hand ITC" pitchFamily="66" charset="0"/>
              </a:rPr>
              <a:t>P I E </a:t>
            </a:r>
            <a:r>
              <a:rPr lang="es-CO" b="1" i="1" dirty="0" smtClean="0">
                <a:solidFill>
                  <a:schemeClr val="tx1"/>
                </a:solidFill>
                <a:latin typeface="Bradley Hand ITC" pitchFamily="66" charset="0"/>
              </a:rPr>
              <a:t>L. </a:t>
            </a:r>
            <a:r>
              <a:rPr lang="es-CO" sz="2200" i="1" dirty="0" smtClean="0">
                <a:solidFill>
                  <a:schemeClr val="tx1"/>
                </a:solidFill>
                <a:latin typeface="+mn-lt"/>
              </a:rPr>
              <a:t>[mas comunes]</a:t>
            </a:r>
            <a:endParaRPr lang="es-CO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411760" y="5445224"/>
            <a:ext cx="4320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CO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Adobe Fangsong Std R" pitchFamily="18" charset="-128"/>
                <a:ea typeface="Adobe Fangsong Std R" pitchFamily="18" charset="-128"/>
                <a:cs typeface="Arial" pitchFamily="34" charset="0"/>
              </a:rPr>
              <a:t>El   carcinoma  baso-celular.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s-CO" dirty="0" smtClean="0">
                <a:latin typeface="Adobe Fangsong Std R" pitchFamily="18" charset="-128"/>
                <a:ea typeface="Adobe Fangsong Std R" pitchFamily="18" charset="-128"/>
              </a:rPr>
              <a:t>El   carcinoma    espino-celular</a:t>
            </a:r>
            <a:r>
              <a:rPr lang="es-CO" b="1" dirty="0" smtClean="0">
                <a:latin typeface="Adobe Fangsong Std R" pitchFamily="18" charset="-128"/>
                <a:ea typeface="Adobe Fangsong Std R" pitchFamily="18" charset="-128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s-CO" b="1" dirty="0" smtClean="0"/>
              <a:t> </a:t>
            </a:r>
            <a:endParaRPr lang="es-CO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3568" y="3573016"/>
            <a:ext cx="7992888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411760" y="188640"/>
            <a:ext cx="475252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latin typeface="Adobe Heiti Std R" pitchFamily="34" charset="-128"/>
                <a:ea typeface="Adobe Heiti Std R" pitchFamily="34" charset="-128"/>
              </a:rPr>
              <a:t>Carcinoma</a:t>
            </a: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Baso-Celular.</a:t>
            </a:r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75656" y="1268760"/>
            <a:ext cx="633670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(</a:t>
            </a:r>
            <a:r>
              <a:rPr lang="es-CO" i="1" dirty="0"/>
              <a:t>cáncer de células basales</a:t>
            </a:r>
            <a:r>
              <a:rPr lang="es-CO" dirty="0"/>
              <a:t>): Es un tumor de crecimiento </a:t>
            </a:r>
            <a:r>
              <a:rPr lang="es-CO" dirty="0" smtClean="0"/>
              <a:t>lento.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2339752" y="1844824"/>
            <a:ext cx="496855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Se puede extender en partes distintas del cuerpo.</a:t>
            </a:r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779912" y="24208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Si no se trata;</a:t>
            </a:r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547664" y="3068960"/>
            <a:ext cx="252028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Puede extenderse hasta los huesos.</a:t>
            </a:r>
            <a:endParaRPr lang="es-CO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04048" y="3068960"/>
            <a:ext cx="273630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Puede llegar a otros tejidos de la piel.</a:t>
            </a:r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87824" y="393305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Tratamientos;</a:t>
            </a:r>
            <a:endParaRPr lang="es-CO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03848" y="4437112"/>
            <a:ext cx="280831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-Anestesia local; se retira el tumor.</a:t>
            </a:r>
          </a:p>
          <a:p>
            <a:pPr algn="ctr"/>
            <a:r>
              <a:rPr lang="es-CO" dirty="0" smtClean="0"/>
              <a:t>-Incisión quirúrgica.</a:t>
            </a:r>
          </a:p>
          <a:p>
            <a:pPr algn="ctr"/>
            <a:r>
              <a:rPr lang="es-CO" dirty="0" smtClean="0"/>
              <a:t>-Cirugía Laser.</a:t>
            </a:r>
            <a:endParaRPr lang="es-CO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83568" y="5877272"/>
            <a:ext cx="784887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i="1" dirty="0" smtClean="0"/>
              <a:t>Después del tratamiento, el carcinoma baso-celular puede aparecer de nuevo.</a:t>
            </a:r>
            <a:endParaRPr lang="es-CO" i="1" dirty="0"/>
          </a:p>
        </p:txBody>
      </p:sp>
      <p:sp>
        <p:nvSpPr>
          <p:cNvPr id="17" name="16 Flecha abajo"/>
          <p:cNvSpPr/>
          <p:nvPr/>
        </p:nvSpPr>
        <p:spPr>
          <a:xfrm>
            <a:off x="4572000" y="836712"/>
            <a:ext cx="216024" cy="36004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5292080" y="2780928"/>
            <a:ext cx="576064" cy="21602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3131840" y="2780928"/>
            <a:ext cx="504056" cy="21602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51720" y="980728"/>
            <a:ext cx="511256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latin typeface="Adobe Heiti Std R" pitchFamily="34" charset="-128"/>
                <a:ea typeface="Adobe Heiti Std R" pitchFamily="34" charset="-128"/>
              </a:rPr>
              <a:t>Carcinoma</a:t>
            </a:r>
            <a:r>
              <a:rPr lang="es-CO" sz="3200" dirty="0" smtClean="0"/>
              <a:t> </a:t>
            </a: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Espino-Celular</a:t>
            </a:r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988840"/>
            <a:ext cx="813690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(</a:t>
            </a:r>
            <a:r>
              <a:rPr lang="es-CO" i="1" dirty="0"/>
              <a:t>carcinoma de células escamosas</a:t>
            </a:r>
            <a:r>
              <a:rPr lang="es-CO" dirty="0"/>
              <a:t>): Se desarrolla en las capas superiores de </a:t>
            </a:r>
            <a:r>
              <a:rPr lang="es-CO" dirty="0" smtClean="0"/>
              <a:t>la epidermis.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1979712" y="270892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Aparece en aéreas del cuerpo expuestas al solo, como;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2915816" y="3356992"/>
            <a:ext cx="331236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La cara</a:t>
            </a:r>
            <a:r>
              <a:rPr lang="es-CO" dirty="0"/>
              <a:t>, las orejas, el cuello, los labios y el dorso de las </a:t>
            </a:r>
            <a:r>
              <a:rPr lang="es-CO" dirty="0" smtClean="0"/>
              <a:t>manos.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3419872" y="41490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Tratamiento;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2411760" y="4797152"/>
            <a:ext cx="439248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-</a:t>
            </a:r>
            <a:r>
              <a:rPr lang="es-CO" dirty="0"/>
              <a:t>E</a:t>
            </a:r>
            <a:r>
              <a:rPr lang="es-CO" dirty="0" smtClean="0"/>
              <a:t>liminación quirúrgica.</a:t>
            </a:r>
          </a:p>
          <a:p>
            <a:pPr algn="ctr"/>
            <a:r>
              <a:rPr lang="es-CO" dirty="0" smtClean="0"/>
              <a:t>-Electrocoagulación. </a:t>
            </a:r>
          </a:p>
          <a:p>
            <a:pPr algn="ctr"/>
            <a:r>
              <a:rPr lang="es-CO" dirty="0" smtClean="0"/>
              <a:t>-Radioterapia.</a:t>
            </a:r>
          </a:p>
          <a:p>
            <a:pPr algn="ctr"/>
            <a:r>
              <a:rPr lang="es-CO" dirty="0" smtClean="0"/>
              <a:t>-Láser.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427984" y="1628800"/>
            <a:ext cx="288032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abajo"/>
          <p:cNvSpPr/>
          <p:nvPr/>
        </p:nvSpPr>
        <p:spPr>
          <a:xfrm>
            <a:off x="4499992" y="2996952"/>
            <a:ext cx="216024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Otros Tipos;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340968"/>
          </a:xfrm>
        </p:spPr>
        <p:txBody>
          <a:bodyPr>
            <a:normAutofit/>
          </a:bodyPr>
          <a:lstStyle/>
          <a:p>
            <a:r>
              <a:rPr lang="es-CO" sz="2800" b="1" dirty="0"/>
              <a:t>El sarcoma de</a:t>
            </a: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Kaposi</a:t>
            </a:r>
            <a:r>
              <a:rPr lang="es-CO" sz="2800" b="1" dirty="0" smtClean="0">
                <a:latin typeface="Bradley Hand ITC" pitchFamily="66" charset="0"/>
              </a:rPr>
              <a:t>;</a:t>
            </a:r>
            <a:endParaRPr lang="es-CO" sz="2800" b="1" dirty="0">
              <a:latin typeface="Bradley Hand ITC" pitchFamily="66" charset="0"/>
            </a:endParaRPr>
          </a:p>
          <a:p>
            <a:pPr algn="r">
              <a:buNone/>
            </a:pPr>
            <a:r>
              <a:rPr lang="es-CO" dirty="0" smtClean="0"/>
              <a:t> </a:t>
            </a:r>
            <a:r>
              <a:rPr lang="es-CO" sz="1800" dirty="0"/>
              <a:t>Se origina en la dermis, pero también puede formarse en los órganos internos. Suele desarrollarse en personas afectadas por el virus de inmunodeficiencia humana (</a:t>
            </a:r>
            <a:r>
              <a:rPr lang="es-CO" sz="1800" u="sng" dirty="0">
                <a:hlinkClick r:id="rId2"/>
              </a:rPr>
              <a:t>VIH</a:t>
            </a:r>
            <a:r>
              <a:rPr lang="es-CO" sz="1800" dirty="0"/>
              <a:t>), o que sufren el síndrome de inmunodeficiencia adquirida (</a:t>
            </a:r>
            <a:r>
              <a:rPr lang="es-CO" sz="1800" dirty="0">
                <a:hlinkClick r:id="rId2"/>
              </a:rPr>
              <a:t>SIDA</a:t>
            </a:r>
            <a:r>
              <a:rPr lang="es-CO" sz="1800" dirty="0"/>
              <a:t>).</a:t>
            </a:r>
          </a:p>
          <a:p>
            <a:r>
              <a:rPr lang="es-CO" sz="2800" b="1" dirty="0"/>
              <a:t>El carcinoma de células de</a:t>
            </a: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s-CO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Merkel</a:t>
            </a: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;</a:t>
            </a:r>
          </a:p>
          <a:p>
            <a:pPr algn="r">
              <a:buNone/>
            </a:pPr>
            <a:r>
              <a:rPr lang="es-CO" sz="1800" dirty="0" smtClean="0"/>
              <a:t>Se </a:t>
            </a:r>
            <a:r>
              <a:rPr lang="es-CO" sz="1800" dirty="0"/>
              <a:t>desarrolla a partir de las células endocrinas de la piel. A menudo reaparecen después del tratamiento y se extienden a los ganglios linfáticos cercanos. También pueden propagarse a los órganos internos.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1628800"/>
            <a:ext cx="8064896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229600" cy="1143000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CUIDADOS.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4581128"/>
            <a:ext cx="5760640" cy="9689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sz="2400" dirty="0" smtClean="0"/>
              <a:t>Pruebas </a:t>
            </a:r>
            <a:r>
              <a:rPr lang="es-CO" sz="2400" dirty="0"/>
              <a:t>de rutina para desconocer cualquier riegos de cáncer.</a:t>
            </a:r>
          </a:p>
        </p:txBody>
      </p:sp>
      <p:pic>
        <p:nvPicPr>
          <p:cNvPr id="16386" name="Picture 2" descr="http://www.ellahoy.es/img/prevencion-cancer-pi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4824536" cy="3211212"/>
          </a:xfrm>
          <a:prstGeom prst="rect">
            <a:avLst/>
          </a:prstGeom>
          <a:noFill/>
        </p:spPr>
      </p:pic>
      <p:sp>
        <p:nvSpPr>
          <p:cNvPr id="5" name="4 Sol"/>
          <p:cNvSpPr/>
          <p:nvPr/>
        </p:nvSpPr>
        <p:spPr>
          <a:xfrm rot="20410740">
            <a:off x="662000" y="4400902"/>
            <a:ext cx="1224136" cy="936104"/>
          </a:xfrm>
          <a:prstGeom prst="sun">
            <a:avLst/>
          </a:prstGeom>
          <a:solidFill>
            <a:srgbClr val="FFFF9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Sol"/>
          <p:cNvSpPr/>
          <p:nvPr/>
        </p:nvSpPr>
        <p:spPr>
          <a:xfrm>
            <a:off x="539552" y="5085184"/>
            <a:ext cx="216024" cy="216024"/>
          </a:xfrm>
          <a:prstGeom prst="sun">
            <a:avLst/>
          </a:prstGeom>
          <a:solidFill>
            <a:srgbClr val="FFFF9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Sol"/>
          <p:cNvSpPr/>
          <p:nvPr/>
        </p:nvSpPr>
        <p:spPr>
          <a:xfrm>
            <a:off x="1259632" y="5445224"/>
            <a:ext cx="576064" cy="576064"/>
          </a:xfrm>
          <a:prstGeom prst="sun">
            <a:avLst/>
          </a:prstGeom>
          <a:solidFill>
            <a:srgbClr val="FFFF9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Abrir llave"/>
          <p:cNvSpPr/>
          <p:nvPr/>
        </p:nvSpPr>
        <p:spPr>
          <a:xfrm>
            <a:off x="1907704" y="116632"/>
            <a:ext cx="72008" cy="3672408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errar llave"/>
          <p:cNvSpPr/>
          <p:nvPr/>
        </p:nvSpPr>
        <p:spPr>
          <a:xfrm>
            <a:off x="7164288" y="116632"/>
            <a:ext cx="72008" cy="3744416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2088232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>
              <a:buNone/>
            </a:pPr>
            <a:r>
              <a:rPr lang="es-CO" sz="2000" dirty="0" smtClean="0"/>
              <a:t>La persona debe hacerse revisión a sí mismo; por lo tanto, debe </a:t>
            </a:r>
            <a:r>
              <a:rPr lang="es-CO" sz="2000" dirty="0"/>
              <a:t>conocer el aspecto de los lunares, las imperfecciones, las pecas y otras marcas que tenga en la piel para poder detectar cualquier cambio. </a:t>
            </a:r>
            <a:br>
              <a:rPr lang="es-CO" sz="2000" dirty="0"/>
            </a:br>
            <a:r>
              <a:rPr lang="es-CO" sz="2000" i="1" dirty="0">
                <a:latin typeface="Adobe Hebrew" pitchFamily="18" charset="-79"/>
                <a:cs typeface="Adobe Hebrew" pitchFamily="18" charset="-79"/>
              </a:rPr>
              <a:t>La forma más importante de reducir el riesgo de desarrollar un cáncer de la piel no melanoma es evitar exponerse sin protección a los rayos solares y a otras fuentes de luz ultravioleta.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06084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/>
              <a:t>CUIDADOS.</a:t>
            </a:r>
            <a:endParaRPr lang="es-CO" sz="2800" dirty="0"/>
          </a:p>
        </p:txBody>
      </p:sp>
      <p:sp>
        <p:nvSpPr>
          <p:cNvPr id="5" name="4 Rectángulo"/>
          <p:cNvSpPr/>
          <p:nvPr/>
        </p:nvSpPr>
        <p:spPr>
          <a:xfrm>
            <a:off x="395536" y="1916832"/>
            <a:ext cx="8424936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99</TotalTime>
  <Words>326</Words>
  <Application>Microsoft Office PowerPoint</Application>
  <PresentationFormat>Presentación en pantalla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Módulo</vt:lpstr>
      <vt:lpstr>CÁNCER  de  PIEL.</vt:lpstr>
      <vt:lpstr>¿QUÉ ES?</vt:lpstr>
      <vt:lpstr>CAUSAS.</vt:lpstr>
      <vt:lpstr>T I P O S    D E    C A N C E R    D E      P I E L. [mas comunes]</vt:lpstr>
      <vt:lpstr>Diapositiva 5</vt:lpstr>
      <vt:lpstr>Diapositiva 6</vt:lpstr>
      <vt:lpstr>Otros Tipos;</vt:lpstr>
      <vt:lpstr>CUIDADOS.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 de  PIEL.</dc:title>
  <dc:creator>andres</dc:creator>
  <cp:lastModifiedBy>andres</cp:lastModifiedBy>
  <cp:revision>10</cp:revision>
  <dcterms:created xsi:type="dcterms:W3CDTF">2014-10-01T22:07:12Z</dcterms:created>
  <dcterms:modified xsi:type="dcterms:W3CDTF">2014-10-01T23:49:14Z</dcterms:modified>
</cp:coreProperties>
</file>