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7" r:id="rId9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1278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20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67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419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93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2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924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428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469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600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4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418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A7DD-EB1E-421F-8575-DD3AE82BF8E2}" type="datetimeFigureOut">
              <a:rPr lang="es-CO" smtClean="0"/>
              <a:t>02/10/2014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9E56-18F7-4245-A615-449357DD32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67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1396351"/>
            <a:ext cx="9144000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SEBASTIAN CAMPOS</a:t>
            </a:r>
            <a:endParaRPr lang="es-E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0" y="2738609"/>
            <a:ext cx="9144000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1101</a:t>
            </a:r>
            <a:endParaRPr lang="es-E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3921380"/>
            <a:ext cx="9144000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“PROGERIA”</a:t>
            </a:r>
            <a:endParaRPr lang="es-E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0" y="5370952"/>
            <a:ext cx="9144000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COLEGIO POLICARPA SALAVARRIETA</a:t>
            </a:r>
          </a:p>
          <a:p>
            <a:pPr algn="ctr"/>
            <a:r>
              <a:rPr lang="es-ES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BOGOTA D.C.</a:t>
            </a:r>
            <a:endParaRPr lang="es-ES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38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09699" y="758396"/>
            <a:ext cx="6953250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9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PROGERIA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248" y="2907651"/>
            <a:ext cx="5798151" cy="326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78466" y="781653"/>
            <a:ext cx="82039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Progeria es una </a:t>
            </a:r>
            <a:r>
              <a:rPr lang="es-CO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enfermedad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 genética de la infancia extremadamente </a:t>
            </a:r>
            <a:r>
              <a:rPr lang="es-CO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rara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, caracterizada por un gran </a:t>
            </a:r>
            <a:r>
              <a:rPr lang="es-CO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envejecimiento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 brusco y prematuro en niños entre su primer y segundo año de vida. Se estima que afecta a uno de cada 7 millones de recién nacidos vivos. No se ha evidenciado preferencia por ningún sexo en particular, pero se han comunicado muchos más pacientes de etnia blanca (97% de los pacientes afectados). La </a:t>
            </a:r>
            <a:r>
              <a:rPr lang="es-CO" dirty="0">
                <a:solidFill>
                  <a:schemeClr val="bg1"/>
                </a:solidFill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P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rogeria 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puede afectar diferentes órganos y tejidos: hueso, músculos, piel, tejido subcutáneo y vasos. Desarrollan baja estatura, cráneo de gran tamaño, alopecia, piel seca y arrugada, ausencia de grasa subcutánea, rigidez articular. Al no existir cura ni tratamiento, las personas que lo padecen, no exceden los 13 o 15 años de vida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.</a:t>
            </a:r>
          </a:p>
          <a:p>
            <a:endParaRPr lang="es-CO" dirty="0" smtClean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Adobe Heiti Std R" panose="020B0400000000000000" pitchFamily="34" charset="-128"/>
              <a:cs typeface="Arial" panose="020B0604020202020204" pitchFamily="34" charset="0"/>
            </a:endParaRPr>
          </a:p>
          <a:p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La forma más severa de esta enfermedad es la llamada síndrome de 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Hutchinson - Gilford 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nombrada así en honor de </a:t>
            </a:r>
            <a:r>
              <a:rPr lang="es-CO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Jonathan Hutchinson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, quien fue el primero en descubrirla en </a:t>
            </a:r>
            <a:r>
              <a:rPr lang="es-CO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1886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 y de 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Hutchinson - Gilford 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quien realizó diferentes estudios acerca de su desarrollo y características en </a:t>
            </a:r>
            <a:r>
              <a:rPr lang="es-CO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1904</a:t>
            </a:r>
            <a:r>
              <a:rPr lang="es-CO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Adobe Heiti Std R" panose="020B0400000000000000" pitchFamily="34" charset="-128"/>
                <a:cs typeface="Arial" panose="020B0604020202020204" pitchFamily="34" charset="0"/>
              </a:rPr>
              <a:t>.</a:t>
            </a:r>
            <a:endParaRPr lang="es-CO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Adobe Heiti Std R" panose="020B04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64543" y="301109"/>
            <a:ext cx="7679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  <a:cs typeface="Arial" panose="020B0604020202020204" pitchFamily="34" charset="0"/>
              </a:rPr>
              <a:t>CARACTERÍSTICAS CLÍNICAS</a:t>
            </a:r>
            <a:endParaRPr lang="es-CO" sz="2000" b="1" i="0" dirty="0">
              <a:solidFill>
                <a:schemeClr val="bg1"/>
              </a:solidFill>
              <a:effectLst/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78818" y="1058347"/>
            <a:ext cx="78508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O" sz="12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Baja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estatura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Piel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seca y arrugada.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Calvicie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prematura.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Canas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en la infancia.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Ojos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prominentes.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Cráneo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de gran tamaño.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Venas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craneales sobresalientes.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Ausencia de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cejas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y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pestañas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Nariz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grande y respingada.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Mentón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retraído.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Problemas cardíacos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Pecho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angosto, con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costillas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marcadas.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Extremidades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finas y esqueléticas.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Estrechamiento de las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arterias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coronarias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Articulaciones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grandes y rígidas.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Manchas en la piel semejantes a las de la vejez por mal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metabolismo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de la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melanina</a:t>
            </a:r>
            <a:r>
              <a:rPr lang="es-CO" sz="1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  <a:endParaRPr lang="es-CO" sz="1400" b="0" i="0" dirty="0" smtClean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Presencia de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enfermedades degenerativas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como la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artritis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o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cataratas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, propias de la vejez.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Mitosis con retardo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reticoendoplasmático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Falta de gametos sexuales y pensativos.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Alteración en la dentición.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Osteólisis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del tercio distal de las clavículas.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Osteólisis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de falanges distales en manos y pies.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Osteoporosis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Arterosclerosis.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Muerte natural antes de los 18 años.</a:t>
            </a:r>
            <a:endParaRPr lang="es-CO" sz="1400" b="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58685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CAUSA</a:t>
            </a:r>
            <a:endParaRPr lang="es-CO" sz="3200" b="1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62025" y="1710006"/>
            <a:ext cx="72199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La progeria está reconocida como una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laminopatía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, asociada a mutaciones en el gen LMNA que codifica para la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lámina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A/C, el componente principal de las láminas nucleares. La mutación más frecuente es una mutación puntual en la posición 1824 en el exón 11, que crea una mutación en el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codón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608 y activa el sitio críptico de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splice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llevando a una lámina A truncada. Como consecuencia, se produce la pérdida de 50 aminoácidos en el terminal-C de la forma de la proteína conocida como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progerina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o lámina AD50. Esto lleva a la disrupción del ensamblaje normal de la envoltura nuclear, la función nuclear y la función de la lámina A. Afecta específicamente la maduración de la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prelaminina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A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la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laminina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A; por lo tanto, la progeria es un desorden que tiene un efecto profundo en la integridad del tejido conectivo. Esto es crítico para el soporte nuclear y para la organización de la cromatina.</a:t>
            </a:r>
          </a:p>
          <a:p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Teniendo en cuenta lo anterior, los estudios se han basado en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fibroblastos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, ya que la enfermedad se manifiesta en el tejido conectivo. Se han encontrado cambios en la </a:t>
            </a:r>
            <a:r>
              <a:rPr lang="es-CO" sz="1400" b="0" i="0" dirty="0" err="1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glicosilación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 de los fibroblastos, pero aún no se sabe si esto se debe a algún estado de la enfermedad, o a la adquisición de mutaciones genómicas.</a:t>
            </a:r>
          </a:p>
          <a:p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Las células presentan un núcleo con alteraciones estructurales (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herniaciones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y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lóbulos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) así como defectos en la organización de la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heterocromatina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.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Molecularmente 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presentan 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un defecto en el mecanismo de reparación del </a:t>
            </a:r>
            <a:r>
              <a:rPr lang="es-CO" sz="1400" b="0" i="0" u="none" strike="noStrike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ADN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 como consecuencia de la rotura de la hélice doble</a:t>
            </a:r>
            <a:r>
              <a:rPr lang="es-CO" sz="14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  <a:endParaRPr lang="es-CO" sz="1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40588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DIAGNOSTICO</a:t>
            </a:r>
            <a:endParaRPr lang="es-CO" sz="2000" b="1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75279" y="937547"/>
            <a:ext cx="818147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 nacer, en los niños con progeria no se aprecian características especiales, aunque en algunos casos pueden percibirse: forma esculpida de la nariz, esclerodermas y cianosis facial. Los síntomas se manifiestan durante el primer año, con una o varias de las siguientes anomalías: retardo en el crecimiento, alopecia y anomalías en la piel, debido a la disminución de la producción de sudor por parte de las glándulas sudoríparas. Hacia el segundo año se añaden otros síntomas, como la caída del cabello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Las 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manifestaciones clínicas de la progeria se clasifican en criterios mayores y signos que usualmente están presentes. Los criterios mayores incluyen facies delgadas o finas, alopecia, venas prominentes en la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calota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ojos grandes,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micrognatia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dentición anormal y retardada, tórax "acampanado" en apariencia de pera, clavículas cortas, piernas arqueadas como jinete, extremidades superiores delgadas con articulaciones prominentes, talla baja, peso bajo para la talla, maduración sexual incompleta y disminución de la grasa subcutánea. Los signos que usualmente están presentes son piel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esclerodérmica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alopecia generalizada, orejas prominentes con ausencia de lóbulos, nariz ganchuda, labios delgados con cianosis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periodal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paladar alto, fontanela anterior permeable, voz de tono alto y uñas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distróficas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En 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conclusión, el diagnóstico de la progeria es fundamentalmente clínico y se declara en niños que presentan los signos iniciales de la enfermedad mencionados al comienzo y que manifiesten todos los criterios mayores. Cabe mencionar que no existe un examen concluyente que certifique el diagnóstico de la progeria.</a:t>
            </a:r>
          </a:p>
          <a:p>
            <a:endParaRPr lang="es-CO" sz="1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El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 diagnóstico diferencial debe plantearse con los síndromes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progeroides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entre los cuales se encuentran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:</a:t>
            </a:r>
          </a:p>
          <a:p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El Síndrome de Werner, también conocido como "progeria de los adultos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".</a:t>
            </a:r>
          </a:p>
          <a:p>
            <a:pPr>
              <a:buFont typeface="Arial" panose="020B0604020202020204" pitchFamily="34" charset="0"/>
              <a:buChar char="•"/>
            </a:pPr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El Síndrome de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Mulvill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-Smith: en el cual existe retardo de crecimiento intrauterino, talla baja, microcefalia,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hipodontia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entre otros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El síndrome de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Cockayne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: sus características clínicas se presentan en la segunda década de la vida, con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fotosensibilidad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cutánea, defectos oculares entre otros.</a:t>
            </a:r>
            <a:endParaRPr lang="es-CO" sz="120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40588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i="0" dirty="0" smtClean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PRONÓSTICO</a:t>
            </a:r>
            <a:endParaRPr lang="es-CO" sz="2000" b="1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91116" y="1061759"/>
            <a:ext cx="776176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El promedio de vida en niños enfermos es de 13 años, pero puede estar entre 7-27 años, aunque la supervivencia más allá de la adolescencia es inusual, se ha descrito un paciente que falleció a los 47 años por un infarto del miocardio. En más del 80% de los casos la muerte se debe a complicaciones que surgen, como la 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arteroesclerosis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fallos en el corazón, infarto de miocardio y trombosis coronaria.</a:t>
            </a:r>
          </a:p>
          <a:p>
            <a:endParaRPr lang="es-CO" sz="1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No 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existe cura ni medicamento para este tipo de enfermedad, tampoco un tratamiento de probada eficacia; sin embargo, en recientes 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estudios, 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se comprobó que la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progerina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responsable de la degeneración celular, podía ser reducida, aunque el medicamento usado es aún un prototipo, se espera que ayude no sólo a curar la 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aneuploidía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sino también frenar el proceso de "envejecimiento", e incluso detener el envejecimiento, aumentando así increíblemente la esperanza de vida.</a:t>
            </a:r>
          </a:p>
          <a:p>
            <a:endParaRPr lang="es-CO" sz="1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 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mayoría de los tratamientos se limitan a prevenir o frenar las complicaciones que puedan surgir de esta enfermedad, como son las complicaciones cardiológicas. Se utilizan aspirina en bajas dosis y dietas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hipercalóricas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; también se han intentado tratamientos con hormona de crecimiento humano.</a:t>
            </a:r>
          </a:p>
          <a:p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Después de descubrir el gen causante de la enfermedad y su funcionamiento, se ha propuesto un tratamiento con un tipo de fármaco anticancerígeno, inhibidor de la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farnesyltransferasa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(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FTIs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), probándose su eficacia en modelos con ratones.</a:t>
            </a:r>
          </a:p>
          <a:p>
            <a:endParaRPr lang="es-CO" sz="12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</a:t>
            </a:r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partir de mayo de 2007 se inició un período de pruebas clínicas con pacientes utilizando FTI </a:t>
            </a:r>
            <a:r>
              <a:rPr lang="es-CO" sz="1200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Lonafarnib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Aunque recientemente se ha descubierto específicamente el gen causante de la progeria, aún no existe cura</a:t>
            </a:r>
            <a:r>
              <a:rPr lang="es-CO" sz="1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s-CO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s-CO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El factor de que los pacientes mueren jóvenes, casi siempre en la segunda década de vida, no ayuda en el descubrimiento de la cura, ya que no se pueden llevar a cabo estudios más completos y especializados, los cuales llevarían años.</a:t>
            </a:r>
            <a:endParaRPr lang="es-CO" sz="1200" b="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5309133"/>
            <a:ext cx="914400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FUENTE: </a:t>
            </a:r>
          </a:p>
          <a:p>
            <a:pPr algn="ctr"/>
            <a:endParaRPr lang="es-ES" sz="2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Wikipedia - http://es.wikipedia.org/wiki/Progeria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6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196</Words>
  <Application>Microsoft Office PowerPoint</Application>
  <PresentationFormat>Carta (216 x 279 mm)</PresentationFormat>
  <Paragraphs>69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Adobe Heiti Std R</vt:lpstr>
      <vt:lpstr>Aharoni</vt:lpstr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Trabajo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Humberto Campos</dc:creator>
  <cp:lastModifiedBy>Humberto Campos Arcia</cp:lastModifiedBy>
  <cp:revision>6</cp:revision>
  <dcterms:created xsi:type="dcterms:W3CDTF">2014-10-02T19:24:29Z</dcterms:created>
  <dcterms:modified xsi:type="dcterms:W3CDTF">2014-10-03T03:18:29Z</dcterms:modified>
</cp:coreProperties>
</file>